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4" d="100"/>
          <a:sy n="44" d="100"/>
        </p:scale>
        <p:origin x="2232" y="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6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7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6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4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9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5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8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6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2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0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1640E-10E5-4270-A322-02A172EFDAAB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FD61C-8923-4DDB-B75B-8FF264151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825DC-0B35-64D5-FC4C-CDA49BE30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88241-1C85-929A-AE45-304AA7A8B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" y="1"/>
            <a:ext cx="6743700" cy="1371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Stone is Rolled Away!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ADFCB3-8D25-C4B9-6463-00EA0316D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5257800"/>
            <a:ext cx="6629400" cy="3505200"/>
          </a:xfrm>
        </p:spPr>
        <p:txBody>
          <a:bodyPr>
            <a:normAutofit fontScale="25000" lnSpcReduction="20000"/>
          </a:bodyPr>
          <a:lstStyle/>
          <a:p>
            <a:r>
              <a:rPr lang="en-US" sz="1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Easter Sunrise Service</a:t>
            </a:r>
            <a:endParaRPr lang="en-US" sz="9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Sponsored by </a:t>
            </a:r>
          </a:p>
          <a:p>
            <a:r>
              <a:rPr lang="en-US" sz="9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Fairfield Glade Council of Churches </a:t>
            </a:r>
          </a:p>
          <a:p>
            <a:endParaRPr lang="en-US" sz="6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Sunday, April 5</a:t>
            </a:r>
            <a:r>
              <a:rPr lang="en-US" sz="12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6:00AM</a:t>
            </a:r>
          </a:p>
          <a:p>
            <a:endParaRPr lang="en-US" sz="6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Fairfield Glade United Methodist Church</a:t>
            </a:r>
          </a:p>
          <a:p>
            <a:r>
              <a:rPr lang="en-US" sz="9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231 Westchester Drive</a:t>
            </a:r>
          </a:p>
          <a:p>
            <a:endParaRPr lang="en-U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F6C909-8308-ED3A-689C-6E9C1F4C82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1366313"/>
            <a:ext cx="4476750" cy="3358087"/>
          </a:xfrm>
          <a:prstGeom prst="rect">
            <a:avLst/>
          </a:prstGeom>
          <a:ln w="57150">
            <a:solidFill>
              <a:schemeClr val="accent3"/>
            </a:solidFill>
          </a:ln>
        </p:spPr>
      </p:pic>
    </p:spTree>
    <p:extLst>
      <p:ext uri="{BB962C8B-B14F-4D97-AF65-F5344CB8AC3E}">
        <p14:creationId xmlns:p14="http://schemas.microsoft.com/office/powerpoint/2010/main" val="389197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The Stone is Rolled Away!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Us Pray Together and Give Thanks to the Lord</dc:title>
  <dc:creator>Owner</dc:creator>
  <cp:lastModifiedBy>John Wedgworth</cp:lastModifiedBy>
  <cp:revision>8</cp:revision>
  <cp:lastPrinted>2026-02-28T17:38:46Z</cp:lastPrinted>
  <dcterms:created xsi:type="dcterms:W3CDTF">2018-11-11T01:21:05Z</dcterms:created>
  <dcterms:modified xsi:type="dcterms:W3CDTF">2026-03-03T23:26:12Z</dcterms:modified>
</cp:coreProperties>
</file>